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80" r:id="rId5"/>
    <p:sldId id="281" r:id="rId6"/>
    <p:sldId id="282" r:id="rId7"/>
    <p:sldId id="283" r:id="rId8"/>
    <p:sldId id="262" r:id="rId9"/>
    <p:sldId id="284" r:id="rId10"/>
    <p:sldId id="285" r:id="rId11"/>
    <p:sldId id="287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15" r:id="rId32"/>
    <p:sldId id="314" r:id="rId33"/>
    <p:sldId id="313" r:id="rId34"/>
    <p:sldId id="307" r:id="rId35"/>
    <p:sldId id="306" r:id="rId36"/>
    <p:sldId id="308" r:id="rId37"/>
    <p:sldId id="309" r:id="rId38"/>
    <p:sldId id="310" r:id="rId39"/>
    <p:sldId id="311" r:id="rId40"/>
    <p:sldId id="312" r:id="rId41"/>
    <p:sldId id="316" r:id="rId42"/>
    <p:sldId id="318" r:id="rId43"/>
    <p:sldId id="317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4660"/>
  </p:normalViewPr>
  <p:slideViewPr>
    <p:cSldViewPr>
      <p:cViewPr varScale="1">
        <p:scale>
          <a:sx n="87" d="100"/>
          <a:sy n="87" d="100"/>
        </p:scale>
        <p:origin x="15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Parts </a:t>
            </a:r>
            <a:r>
              <a:rPr lang="en-US" dirty="0" smtClean="0"/>
              <a:t>Inventory Sheets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72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TRIANGLE BEAM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105400" y="1028700"/>
            <a:ext cx="838200" cy="2514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½ BEAM 4 MODULE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3657600" y="1600200"/>
            <a:ext cx="8382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BLOCK FORK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2819431" y="1371631"/>
            <a:ext cx="838200" cy="16001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4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CONNECTOR PEG WITH HANDLE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3086131" y="1638331"/>
            <a:ext cx="533400" cy="18287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CONNECTOR PEG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143469" y="1409731"/>
            <a:ext cx="533400" cy="25907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CROSS BLOCK (8)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4343431" y="1066831"/>
            <a:ext cx="533400" cy="4343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BLOCK (8)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3052679" y="2671679"/>
            <a:ext cx="905104" cy="2133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BLOCK 3X2-MODULE (6)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181538" y="2514662"/>
            <a:ext cx="609600" cy="2743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29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BLOCK 2X2-MODULE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18623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2895600" y="3124200"/>
            <a:ext cx="457200" cy="1676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6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BLOCK 2-MODULE (8)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2552700" y="3848100"/>
            <a:ext cx="8382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9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Inventory Sheet #1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882" y="1143000"/>
            <a:ext cx="428823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ANGULAR </a:t>
            </a:r>
            <a:r>
              <a:rPr lang="en-US" dirty="0"/>
              <a:t>BLOCK 0 </a:t>
            </a:r>
            <a:r>
              <a:rPr lang="en-US" dirty="0" smtClean="0"/>
              <a:t>⁰ (</a:t>
            </a:r>
            <a:r>
              <a:rPr lang="en-US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3695700" y="3695700"/>
            <a:ext cx="5334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1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3-SPOKE ANGULAR BLOCK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4457700" y="3771900"/>
            <a:ext cx="685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BEAM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219700" y="3720077"/>
            <a:ext cx="685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6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ANGULAR BLOCK 90⁰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905500" y="3720077"/>
            <a:ext cx="685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1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BUSHING/AXLE EXTENDER (6)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18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4824929" y="3099871"/>
            <a:ext cx="685800" cy="31728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3-MODULE (16)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4152838" y="3124200"/>
            <a:ext cx="838200" cy="464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POINTER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3179712" y="4897487"/>
            <a:ext cx="685800" cy="21684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BEAM WITH CROSSHOLE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4507735" y="5474465"/>
            <a:ext cx="66193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RUBBER BEAM WITH CROSSHOLES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345935" y="5474465"/>
            <a:ext cx="66193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96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3-MODULE BLACK (2)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6031704" y="5626896"/>
            <a:ext cx="661930" cy="8381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2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2714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5577153" y="1939636"/>
            <a:ext cx="989902" cy="692728"/>
          </a:xfrm>
          <a:custGeom>
            <a:avLst/>
            <a:gdLst>
              <a:gd name="connsiteX0" fmla="*/ 311029 w 989902"/>
              <a:gd name="connsiteY0" fmla="*/ 0 h 692728"/>
              <a:gd name="connsiteX1" fmla="*/ 311029 w 989902"/>
              <a:gd name="connsiteY1" fmla="*/ 0 h 692728"/>
              <a:gd name="connsiteX2" fmla="*/ 172483 w 989902"/>
              <a:gd name="connsiteY2" fmla="*/ 41564 h 692728"/>
              <a:gd name="connsiteX3" fmla="*/ 47792 w 989902"/>
              <a:gd name="connsiteY3" fmla="*/ 138546 h 692728"/>
              <a:gd name="connsiteX4" fmla="*/ 20083 w 989902"/>
              <a:gd name="connsiteY4" fmla="*/ 221673 h 692728"/>
              <a:gd name="connsiteX5" fmla="*/ 6229 w 989902"/>
              <a:gd name="connsiteY5" fmla="*/ 263237 h 692728"/>
              <a:gd name="connsiteX6" fmla="*/ 47792 w 989902"/>
              <a:gd name="connsiteY6" fmla="*/ 595746 h 692728"/>
              <a:gd name="connsiteX7" fmla="*/ 75502 w 989902"/>
              <a:gd name="connsiteY7" fmla="*/ 623455 h 692728"/>
              <a:gd name="connsiteX8" fmla="*/ 89356 w 989902"/>
              <a:gd name="connsiteY8" fmla="*/ 665019 h 692728"/>
              <a:gd name="connsiteX9" fmla="*/ 172483 w 989902"/>
              <a:gd name="connsiteY9" fmla="*/ 678873 h 692728"/>
              <a:gd name="connsiteX10" fmla="*/ 214047 w 989902"/>
              <a:gd name="connsiteY10" fmla="*/ 692728 h 692728"/>
              <a:gd name="connsiteX11" fmla="*/ 421865 w 989902"/>
              <a:gd name="connsiteY11" fmla="*/ 665019 h 692728"/>
              <a:gd name="connsiteX12" fmla="*/ 463429 w 989902"/>
              <a:gd name="connsiteY12" fmla="*/ 651164 h 692728"/>
              <a:gd name="connsiteX13" fmla="*/ 532702 w 989902"/>
              <a:gd name="connsiteY13" fmla="*/ 568037 h 692728"/>
              <a:gd name="connsiteX14" fmla="*/ 574265 w 989902"/>
              <a:gd name="connsiteY14" fmla="*/ 554182 h 692728"/>
              <a:gd name="connsiteX15" fmla="*/ 629683 w 989902"/>
              <a:gd name="connsiteY15" fmla="*/ 512619 h 692728"/>
              <a:gd name="connsiteX16" fmla="*/ 795938 w 989902"/>
              <a:gd name="connsiteY16" fmla="*/ 471055 h 692728"/>
              <a:gd name="connsiteX17" fmla="*/ 892920 w 989902"/>
              <a:gd name="connsiteY17" fmla="*/ 457200 h 692728"/>
              <a:gd name="connsiteX18" fmla="*/ 920629 w 989902"/>
              <a:gd name="connsiteY18" fmla="*/ 415637 h 692728"/>
              <a:gd name="connsiteX19" fmla="*/ 989902 w 989902"/>
              <a:gd name="connsiteY19" fmla="*/ 346364 h 692728"/>
              <a:gd name="connsiteX20" fmla="*/ 962192 w 989902"/>
              <a:gd name="connsiteY20" fmla="*/ 290946 h 692728"/>
              <a:gd name="connsiteX21" fmla="*/ 920629 w 989902"/>
              <a:gd name="connsiteY21" fmla="*/ 263237 h 692728"/>
              <a:gd name="connsiteX22" fmla="*/ 865211 w 989902"/>
              <a:gd name="connsiteY22" fmla="*/ 221673 h 692728"/>
              <a:gd name="connsiteX23" fmla="*/ 782083 w 989902"/>
              <a:gd name="connsiteY23" fmla="*/ 166255 h 692728"/>
              <a:gd name="connsiteX24" fmla="*/ 740520 w 989902"/>
              <a:gd name="connsiteY24" fmla="*/ 138546 h 692728"/>
              <a:gd name="connsiteX25" fmla="*/ 698956 w 989902"/>
              <a:gd name="connsiteY25" fmla="*/ 124691 h 692728"/>
              <a:gd name="connsiteX26" fmla="*/ 657392 w 989902"/>
              <a:gd name="connsiteY26" fmla="*/ 96982 h 692728"/>
              <a:gd name="connsiteX27" fmla="*/ 546556 w 989902"/>
              <a:gd name="connsiteY27" fmla="*/ 83128 h 692728"/>
              <a:gd name="connsiteX28" fmla="*/ 477283 w 989902"/>
              <a:gd name="connsiteY28" fmla="*/ 69273 h 692728"/>
              <a:gd name="connsiteX29" fmla="*/ 311029 w 989902"/>
              <a:gd name="connsiteY29" fmla="*/ 55419 h 692728"/>
              <a:gd name="connsiteX30" fmla="*/ 255611 w 989902"/>
              <a:gd name="connsiteY30" fmla="*/ 13855 h 692728"/>
              <a:gd name="connsiteX31" fmla="*/ 255611 w 989902"/>
              <a:gd name="connsiteY31" fmla="*/ 13855 h 69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9902" h="692728">
                <a:moveTo>
                  <a:pt x="311029" y="0"/>
                </a:moveTo>
                <a:lnTo>
                  <a:pt x="311029" y="0"/>
                </a:lnTo>
                <a:cubicBezTo>
                  <a:pt x="264847" y="13855"/>
                  <a:pt x="216656" y="22238"/>
                  <a:pt x="172483" y="41564"/>
                </a:cubicBezTo>
                <a:cubicBezTo>
                  <a:pt x="113562" y="67342"/>
                  <a:pt x="89071" y="97267"/>
                  <a:pt x="47792" y="138546"/>
                </a:cubicBezTo>
                <a:lnTo>
                  <a:pt x="20083" y="221673"/>
                </a:lnTo>
                <a:lnTo>
                  <a:pt x="6229" y="263237"/>
                </a:lnTo>
                <a:cubicBezTo>
                  <a:pt x="14854" y="444373"/>
                  <a:pt x="-32741" y="495081"/>
                  <a:pt x="47792" y="595746"/>
                </a:cubicBezTo>
                <a:cubicBezTo>
                  <a:pt x="55952" y="605946"/>
                  <a:pt x="66265" y="614219"/>
                  <a:pt x="75502" y="623455"/>
                </a:cubicBezTo>
                <a:cubicBezTo>
                  <a:pt x="80120" y="637310"/>
                  <a:pt x="76676" y="657773"/>
                  <a:pt x="89356" y="665019"/>
                </a:cubicBezTo>
                <a:cubicBezTo>
                  <a:pt x="113746" y="678956"/>
                  <a:pt x="145061" y="672779"/>
                  <a:pt x="172483" y="678873"/>
                </a:cubicBezTo>
                <a:cubicBezTo>
                  <a:pt x="186739" y="682041"/>
                  <a:pt x="200192" y="688110"/>
                  <a:pt x="214047" y="692728"/>
                </a:cubicBezTo>
                <a:cubicBezTo>
                  <a:pt x="274064" y="686059"/>
                  <a:pt x="359684" y="678837"/>
                  <a:pt x="421865" y="665019"/>
                </a:cubicBezTo>
                <a:cubicBezTo>
                  <a:pt x="436121" y="661851"/>
                  <a:pt x="449574" y="655782"/>
                  <a:pt x="463429" y="651164"/>
                </a:cubicBezTo>
                <a:cubicBezTo>
                  <a:pt x="486520" y="623455"/>
                  <a:pt x="505557" y="591789"/>
                  <a:pt x="532702" y="568037"/>
                </a:cubicBezTo>
                <a:cubicBezTo>
                  <a:pt x="543692" y="558420"/>
                  <a:pt x="561585" y="561428"/>
                  <a:pt x="574265" y="554182"/>
                </a:cubicBezTo>
                <a:cubicBezTo>
                  <a:pt x="594313" y="542726"/>
                  <a:pt x="609030" y="522945"/>
                  <a:pt x="629683" y="512619"/>
                </a:cubicBezTo>
                <a:cubicBezTo>
                  <a:pt x="682298" y="486311"/>
                  <a:pt x="738976" y="479818"/>
                  <a:pt x="795938" y="471055"/>
                </a:cubicBezTo>
                <a:cubicBezTo>
                  <a:pt x="828214" y="466090"/>
                  <a:pt x="860593" y="461818"/>
                  <a:pt x="892920" y="457200"/>
                </a:cubicBezTo>
                <a:cubicBezTo>
                  <a:pt x="902156" y="443346"/>
                  <a:pt x="909664" y="428168"/>
                  <a:pt x="920629" y="415637"/>
                </a:cubicBezTo>
                <a:cubicBezTo>
                  <a:pt x="942133" y="391061"/>
                  <a:pt x="989902" y="346364"/>
                  <a:pt x="989902" y="346364"/>
                </a:cubicBezTo>
                <a:cubicBezTo>
                  <a:pt x="980665" y="327891"/>
                  <a:pt x="975414" y="306812"/>
                  <a:pt x="962192" y="290946"/>
                </a:cubicBezTo>
                <a:cubicBezTo>
                  <a:pt x="951532" y="278154"/>
                  <a:pt x="934178" y="272915"/>
                  <a:pt x="920629" y="263237"/>
                </a:cubicBezTo>
                <a:cubicBezTo>
                  <a:pt x="901839" y="249816"/>
                  <a:pt x="884128" y="234915"/>
                  <a:pt x="865211" y="221673"/>
                </a:cubicBezTo>
                <a:cubicBezTo>
                  <a:pt x="837929" y="202575"/>
                  <a:pt x="809792" y="184728"/>
                  <a:pt x="782083" y="166255"/>
                </a:cubicBezTo>
                <a:cubicBezTo>
                  <a:pt x="768229" y="157019"/>
                  <a:pt x="756316" y="143812"/>
                  <a:pt x="740520" y="138546"/>
                </a:cubicBezTo>
                <a:cubicBezTo>
                  <a:pt x="726665" y="133928"/>
                  <a:pt x="712018" y="131222"/>
                  <a:pt x="698956" y="124691"/>
                </a:cubicBezTo>
                <a:cubicBezTo>
                  <a:pt x="684063" y="117244"/>
                  <a:pt x="673456" y="101363"/>
                  <a:pt x="657392" y="96982"/>
                </a:cubicBezTo>
                <a:cubicBezTo>
                  <a:pt x="621471" y="87186"/>
                  <a:pt x="583356" y="88790"/>
                  <a:pt x="546556" y="83128"/>
                </a:cubicBezTo>
                <a:cubicBezTo>
                  <a:pt x="523282" y="79547"/>
                  <a:pt x="500670" y="72024"/>
                  <a:pt x="477283" y="69273"/>
                </a:cubicBezTo>
                <a:cubicBezTo>
                  <a:pt x="422054" y="62775"/>
                  <a:pt x="366447" y="60037"/>
                  <a:pt x="311029" y="55419"/>
                </a:cubicBezTo>
                <a:cubicBezTo>
                  <a:pt x="259668" y="38298"/>
                  <a:pt x="275996" y="54626"/>
                  <a:pt x="255611" y="13855"/>
                </a:cubicBezTo>
                <a:lnTo>
                  <a:pt x="255611" y="13855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534" y="1417638"/>
            <a:ext cx="4200865" cy="54492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167949">
            <a:off x="2003996" y="-159520"/>
            <a:ext cx="2161048" cy="48910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2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SHEET #3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43000"/>
            <a:ext cx="4324834" cy="56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0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2-MODULE (10)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4370024" y="1802176"/>
            <a:ext cx="762000" cy="21868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01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4-MODULE (4)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2781298" y="2324099"/>
            <a:ext cx="1219200" cy="838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3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4-MODULE (4)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2781298" y="2324099"/>
            <a:ext cx="1219200" cy="838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5-MODULE (5)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43000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2019300" y="1425702"/>
            <a:ext cx="19050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6-MODULE (4)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3086100" y="1181100"/>
            <a:ext cx="13716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97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7-MODULE (5)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3783867" y="1245333"/>
            <a:ext cx="1538166" cy="1181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49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8-MODULE (2)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4450617" y="1416783"/>
            <a:ext cx="1538166" cy="838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67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9-MODULE (2)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4831617" y="1508985"/>
            <a:ext cx="1538166" cy="838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66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10-MODULE (2)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5138714" y="1643085"/>
            <a:ext cx="1838371" cy="685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Arms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17638"/>
            <a:ext cx="3935777" cy="5105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1856594" y="1572406"/>
            <a:ext cx="2052195" cy="45461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85" y="1524000"/>
            <a:ext cx="2732809" cy="433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30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12-MODULE (2)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5295900" y="1790699"/>
            <a:ext cx="2286000" cy="838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8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CONNECTOR PEG WITH AXLE 2-MODULE (8)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2362200" y="3352799"/>
            <a:ext cx="1905000" cy="7405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02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BUSHING 1-MODULE (10)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3962400" y="3352799"/>
            <a:ext cx="1524000" cy="6470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02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CONNECTOR PEG </a:t>
            </a:r>
            <a:r>
              <a:rPr lang="en-US" sz="3800" dirty="0"/>
              <a:t>3</a:t>
            </a:r>
            <a:r>
              <a:rPr lang="en-US" sz="3800" dirty="0" smtClean="0"/>
              <a:t>-MODULE (6)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5181600" y="3276599"/>
            <a:ext cx="1600200" cy="8167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41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AXLE WITH STOP 8-MODULE (2)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5181600" y="4038598"/>
            <a:ext cx="1600200" cy="7620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AXLE WITH STOP 4-MODULE (2)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4343400" y="4038599"/>
            <a:ext cx="990600" cy="7620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9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AXLE WITH STOP 3-MODULE (2)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583" y="1159002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3601598" y="4038600"/>
            <a:ext cx="990600" cy="7620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54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TUBE 2-MODULE (4)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143000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2819400" y="3953546"/>
            <a:ext cx="990600" cy="7620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2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FRAME 5X11-MODULE (1)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143000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2743200" y="4267199"/>
            <a:ext cx="990600" cy="2057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04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STEEL BALL (1) BALL BEARING (1)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143000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2895600" y="5029196"/>
            <a:ext cx="685800" cy="685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4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 (4)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924" y="1229284"/>
            <a:ext cx="4290152" cy="55650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5943600" y="4254624"/>
            <a:ext cx="773476" cy="25397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60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FRAME 5X7 -MODULE (3)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483" y="1198344"/>
            <a:ext cx="4324834" cy="56100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800000">
            <a:off x="3276600" y="4724400"/>
            <a:ext cx="3657600" cy="15240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19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SHEET #4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42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EV3 BRICK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200000">
            <a:off x="1790700" y="1409698"/>
            <a:ext cx="2743201" cy="17526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21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MOTOR (2)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57601" y="1095524"/>
            <a:ext cx="2514600" cy="24096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3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MOTOR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90898" y="1094606"/>
            <a:ext cx="1074145" cy="17247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3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SPROCKET (4)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15000" y="2667000"/>
            <a:ext cx="1074145" cy="3733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8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CURVED PANEL 3X5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00600" y="3352800"/>
            <a:ext cx="1074145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26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CURVED PANEL 3X5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24400" y="3976762"/>
            <a:ext cx="1074145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1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CURVED PANEL 5X11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14800" y="5562600"/>
            <a:ext cx="2133600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37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CURVED PANEL 5X11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11776" y="5562600"/>
            <a:ext cx="2133600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51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38" y="1417638"/>
            <a:ext cx="2590800" cy="312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24" y="1189878"/>
            <a:ext cx="4290152" cy="556508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5400000">
            <a:off x="1682138" y="3667851"/>
            <a:ext cx="2362200" cy="4050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5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ULTRASONIC SENSOR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29000" y="3054561"/>
            <a:ext cx="1447800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790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GYRO SENSOR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29000" y="3976762"/>
            <a:ext cx="762000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85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SENSOR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62400" y="3976762"/>
            <a:ext cx="762000" cy="10832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085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SENSOR (2)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90900" y="4800600"/>
            <a:ext cx="2362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4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 AND TIRE (2)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95524"/>
            <a:ext cx="4442320" cy="57624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1752600" y="3886200"/>
            <a:ext cx="2514600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4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Sheet #2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311" y="1219200"/>
            <a:ext cx="4307377" cy="55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JOINERS (6)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83452"/>
            <a:ext cx="2667000" cy="205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724" y="12192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1790824" y="419100"/>
            <a:ext cx="838200" cy="2438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4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L-SHAPED BEAM JOINERS (4)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62" y="1143000"/>
            <a:ext cx="4267076" cy="55351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5334000" y="533400"/>
            <a:ext cx="838200" cy="2209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9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344</Words>
  <Application>Microsoft Office PowerPoint</Application>
  <PresentationFormat>On-screen Show (4:3)</PresentationFormat>
  <Paragraphs>65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Calibri</vt:lpstr>
      <vt:lpstr>Office Theme</vt:lpstr>
      <vt:lpstr>Parts Inventory Sheets</vt:lpstr>
      <vt:lpstr>Inventory Sheet #1</vt:lpstr>
      <vt:lpstr>BEAMS</vt:lpstr>
      <vt:lpstr>Lift Arms</vt:lpstr>
      <vt:lpstr>Wheels (4)</vt:lpstr>
      <vt:lpstr>Gears</vt:lpstr>
      <vt:lpstr>Inventory Sheet #2</vt:lpstr>
      <vt:lpstr>BEAM JOINERS (6)</vt:lpstr>
      <vt:lpstr>L-SHAPED BEAM JOINERS (4)</vt:lpstr>
      <vt:lpstr>TRIANGLE BEAM (4)</vt:lpstr>
      <vt:lpstr>½ BEAM 4 MODULE (2)</vt:lpstr>
      <vt:lpstr>CROSS BLOCK FORK (4)</vt:lpstr>
      <vt:lpstr>CONNECTOR PEG WITH HANDLE (2)</vt:lpstr>
      <vt:lpstr>DOUBLE CONNECTOR PEG (4)</vt:lpstr>
      <vt:lpstr>DOUBLE CROSS BLOCK (8)</vt:lpstr>
      <vt:lpstr>CROSS BLOCK (8)</vt:lpstr>
      <vt:lpstr>CROSS BLOCK 3X2-MODULE (6)</vt:lpstr>
      <vt:lpstr>CROSS BLOCK 2X2-MODULE (4)</vt:lpstr>
      <vt:lpstr>CROSS BLOCK 2-MODULE (8)</vt:lpstr>
      <vt:lpstr>ANGULAR BLOCK 0 ⁰ (4)</vt:lpstr>
      <vt:lpstr>3-SPOKE ANGULAR BLOCK (2)</vt:lpstr>
      <vt:lpstr>CROSS BEAM (2)</vt:lpstr>
      <vt:lpstr>ANGULAR BLOCK 90⁰ (2)</vt:lpstr>
      <vt:lpstr>BUSHING/AXLE EXTENDER (6)</vt:lpstr>
      <vt:lpstr>BEAM 3-MODULE (16)</vt:lpstr>
      <vt:lpstr>POINTER (4)</vt:lpstr>
      <vt:lpstr> BEAM WITH CROSSHOLE (4)</vt:lpstr>
      <vt:lpstr> RUBBER BEAM WITH CROSSHOLES (4)</vt:lpstr>
      <vt:lpstr>BEAM 3-MODULE BLACK (2)</vt:lpstr>
      <vt:lpstr>INVENTORY SHEET #3</vt:lpstr>
      <vt:lpstr>AXLE 2-MODULE (10) </vt:lpstr>
      <vt:lpstr>AXLE 4-MODULE (4) </vt:lpstr>
      <vt:lpstr>AXLE 4-MODULE (4) </vt:lpstr>
      <vt:lpstr>AXLE 5-MODULE (5) </vt:lpstr>
      <vt:lpstr>AXLE 6-MODULE (4) </vt:lpstr>
      <vt:lpstr>AXLE 7-MODULE (5) </vt:lpstr>
      <vt:lpstr>AXLE 8-MODULE (2) </vt:lpstr>
      <vt:lpstr>AXLE 9-MODULE (2) </vt:lpstr>
      <vt:lpstr>AXLE 10-MODULE (2) </vt:lpstr>
      <vt:lpstr>AXLE 12-MODULE (2) </vt:lpstr>
      <vt:lpstr>CONNECTOR PEG WITH AXLE 2-MODULE (8)</vt:lpstr>
      <vt:lpstr>BUSHING 1-MODULE (10)</vt:lpstr>
      <vt:lpstr>CONNECTOR PEG 3-MODULE (6)</vt:lpstr>
      <vt:lpstr>AXLE WITH STOP 8-MODULE (2)</vt:lpstr>
      <vt:lpstr>AXLE WITH STOP 4-MODULE (2)</vt:lpstr>
      <vt:lpstr>AXLE WITH STOP 3-MODULE (2)</vt:lpstr>
      <vt:lpstr>TUBE 2-MODULE (4)</vt:lpstr>
      <vt:lpstr>FRAME 5X11-MODULE (1)</vt:lpstr>
      <vt:lpstr>STEEL BALL (1) BALL BEARING (1)</vt:lpstr>
      <vt:lpstr>FRAME 5X7 -MODULE (3)</vt:lpstr>
      <vt:lpstr>INVENTORY SHEET #4</vt:lpstr>
      <vt:lpstr>  EV3 BRICK (1)</vt:lpstr>
      <vt:lpstr>LARGE MOTOR (2)</vt:lpstr>
      <vt:lpstr>MEDIUM MOTOR (1)</vt:lpstr>
      <vt:lpstr>SPROCKET (4)</vt:lpstr>
      <vt:lpstr>RIGHT CURVED PANEL 3X5 (1)</vt:lpstr>
      <vt:lpstr>LEFT CURVED PANEL 3X5 (1)</vt:lpstr>
      <vt:lpstr>LEFT CURVED PANEL 5X11 (1)</vt:lpstr>
      <vt:lpstr>RIGHT CURVED PANEL 5X11 (1)</vt:lpstr>
      <vt:lpstr>ULTRASONIC SENSOR (1)</vt:lpstr>
      <vt:lpstr>GYRO SENSOR (1)</vt:lpstr>
      <vt:lpstr>LIGHT SENSOR (1)</vt:lpstr>
      <vt:lpstr>TOUCH SENSOR (2)</vt:lpstr>
      <vt:lpstr>HUB AND TIRE (2)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Parts Inventory</dc:title>
  <dc:creator>Wade, Jessica M.</dc:creator>
  <cp:lastModifiedBy>Abbasi, Huda K.</cp:lastModifiedBy>
  <cp:revision>35</cp:revision>
  <dcterms:created xsi:type="dcterms:W3CDTF">2006-08-16T00:00:00Z</dcterms:created>
  <dcterms:modified xsi:type="dcterms:W3CDTF">2015-08-24T22:28:10Z</dcterms:modified>
</cp:coreProperties>
</file>